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90" r:id="rId35"/>
    <p:sldId id="291" r:id="rId36"/>
    <p:sldId id="293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5" d="100"/>
          <a:sy n="75" d="100"/>
        </p:scale>
        <p:origin x="4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1295400" y="1333500"/>
            <a:ext cx="8115300" cy="3759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กล่องข้อความ 3"/>
          <p:cNvSpPr txBox="1"/>
          <p:nvPr/>
        </p:nvSpPr>
        <p:spPr>
          <a:xfrm rot="10800000" flipH="1" flipV="1">
            <a:off x="0" y="1346742"/>
            <a:ext cx="10287000" cy="379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500" b="1" dirty="0">
                <a:ln w="95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แผนการจัดการ</a:t>
            </a:r>
            <a:r>
              <a:rPr lang="th-TH" sz="3500" b="1" dirty="0" smtClean="0">
                <a:ln w="95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เรียนรู้</a:t>
            </a:r>
          </a:p>
          <a:p>
            <a:pPr algn="ctr"/>
            <a:endParaRPr lang="th-TH" sz="1500" b="1" dirty="0">
              <a:ln w="95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3500" b="1" dirty="0">
                <a:ln w="95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รหัสวิชา ศ 21101 รายวิชา ศิลปะ 1 </a:t>
            </a:r>
            <a:endParaRPr lang="th-TH" sz="3500" b="1" dirty="0" smtClean="0">
              <a:ln w="95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th-TH" sz="1500" b="1" dirty="0">
              <a:ln w="95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3500" b="1" dirty="0">
                <a:ln w="95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ชั้นมัธยมศึกษาปี</a:t>
            </a:r>
            <a:r>
              <a:rPr lang="th-TH" sz="3500" b="1" dirty="0" smtClean="0">
                <a:ln w="95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 1 </a:t>
            </a:r>
            <a:r>
              <a:rPr lang="th-TH" sz="3500" b="1" dirty="0">
                <a:ln w="95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กลุ่มสาระการเรียนรู้ศิลปะ </a:t>
            </a:r>
            <a:endParaRPr lang="th-TH" sz="3500" b="1" dirty="0" smtClean="0">
              <a:ln w="95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th-TH" sz="1500" b="1" dirty="0">
              <a:ln w="95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3500" b="1" dirty="0">
                <a:ln w="95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หน่วยการเรียนรู้ที่ </a:t>
            </a:r>
            <a:r>
              <a:rPr lang="th-TH" sz="3500" b="1" dirty="0" smtClean="0">
                <a:ln w="95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 ทัศนียภาพ เวลา </a:t>
            </a:r>
            <a:r>
              <a:rPr lang="th-TH" sz="3500" b="1" dirty="0">
                <a:ln w="95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6 ชั่วโมง </a:t>
            </a:r>
            <a:endParaRPr lang="th-TH" sz="3500" b="1" dirty="0" smtClean="0">
              <a:ln w="95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th-TH" sz="1500" b="1" dirty="0">
              <a:ln w="95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3500" b="1" dirty="0">
                <a:ln w="95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ผู้สอน นายดนัย </a:t>
            </a:r>
            <a:r>
              <a:rPr lang="th-TH" sz="3500" b="1" dirty="0" err="1">
                <a:ln w="95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กัณห</a:t>
            </a:r>
            <a:r>
              <a:rPr lang="th-TH" sz="3500" b="1" dirty="0">
                <a:ln w="95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รักษ์</a:t>
            </a:r>
          </a:p>
        </p:txBody>
      </p:sp>
    </p:spTree>
    <p:extLst>
      <p:ext uri="{BB962C8B-B14F-4D97-AF65-F5344CB8AC3E}">
        <p14:creationId xmlns:p14="http://schemas.microsoft.com/office/powerpoint/2010/main" val="422309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258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18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16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97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31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59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466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09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66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71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2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461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4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56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4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70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95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69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036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652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42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8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936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092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126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กล่องข้อความ 3"/>
          <p:cNvSpPr txBox="1"/>
          <p:nvPr/>
        </p:nvSpPr>
        <p:spPr>
          <a:xfrm>
            <a:off x="8432800" y="62611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ที่มาของเนื้อหา</a:t>
            </a:r>
            <a:r>
              <a:rPr lang="en-US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: Facebook </a:t>
            </a:r>
            <a: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ครูหนอดสอนศิลปะ</a:t>
            </a:r>
            <a:endParaRPr lang="th-TH" sz="2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614803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717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5926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73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00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139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70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88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30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70184"/>
      </p:ext>
    </p:extLst>
  </p:cSld>
  <p:clrMapOvr>
    <a:masterClrMapping/>
  </p:clrMapOvr>
</p:sld>
</file>

<file path=ppt/theme/theme1.xml><?xml version="1.0" encoding="utf-8"?>
<a:theme xmlns:a="http://schemas.openxmlformats.org/drawingml/2006/main" name="เหลี่ยมเพชร">
  <a:themeElements>
    <a:clrScheme name="เหลือง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</TotalTime>
  <Words>44</Words>
  <Application>Microsoft Office PowerPoint</Application>
  <PresentationFormat>แบบจอกว้าง</PresentationFormat>
  <Paragraphs>10</Paragraphs>
  <Slides>36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36</vt:i4>
      </vt:variant>
    </vt:vector>
  </HeadingPairs>
  <TitlesOfParts>
    <vt:vector size="43" baseType="lpstr">
      <vt:lpstr>Angsana New</vt:lpstr>
      <vt:lpstr>Arial</vt:lpstr>
      <vt:lpstr>Cordia New</vt:lpstr>
      <vt:lpstr>IrisUPC</vt:lpstr>
      <vt:lpstr>Trebuchet MS</vt:lpstr>
      <vt:lpstr>Wingdings 3</vt:lpstr>
      <vt:lpstr>เหลี่ยมเพชร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4</cp:revision>
  <dcterms:created xsi:type="dcterms:W3CDTF">2021-07-10T07:44:38Z</dcterms:created>
  <dcterms:modified xsi:type="dcterms:W3CDTF">2021-07-10T08:27:36Z</dcterms:modified>
</cp:coreProperties>
</file>