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5T20:51:05.738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2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699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34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0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07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2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5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6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65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06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ห้องสมุดสไลด์ Powerpoint PowerPoint แม่ฟรีดาวน์โหล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4"/>
          <a:stretch/>
        </p:blipFill>
        <p:spPr bwMode="auto">
          <a:xfrm>
            <a:off x="0" y="-25400"/>
            <a:ext cx="12192000" cy="68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52700" y="-25400"/>
            <a:ext cx="7645400" cy="2095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sz="4400" b="1" dirty="0"/>
          </a:p>
          <a:p>
            <a:pPr marL="0" indent="0">
              <a:buNone/>
            </a:pPr>
            <a:endParaRPr lang="th-TH" sz="4400" b="1" dirty="0"/>
          </a:p>
          <a:p>
            <a:pPr marL="0" indent="0" algn="ctr">
              <a:buNone/>
            </a:pPr>
            <a:endParaRPr lang="th-TH" sz="4800" b="1" dirty="0"/>
          </a:p>
          <a:p>
            <a:pPr marL="0" indent="0" algn="ctr">
              <a:buNone/>
            </a:pPr>
            <a:r>
              <a:rPr lang="th-TH" sz="7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</a:t>
            </a:r>
            <a:r>
              <a:rPr lang="en-US" sz="7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490200" y="342900"/>
            <a:ext cx="1244600" cy="4699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ชั่วโมงที่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2137500"/>
            <a:ext cx="10998201" cy="4733165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3602845" y="2001103"/>
            <a:ext cx="5715000" cy="643766"/>
          </a:xfrm>
          <a:prstGeom prst="round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02845" y="1937603"/>
            <a:ext cx="5545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สมรรถภาพนักกีฬาฟุต</a:t>
            </a:r>
            <a:r>
              <a:rPr lang="th-TH" sz="48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ซอล</a:t>
            </a:r>
            <a:endParaRPr lang="th-TH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373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7141"/>
          </a:xfrm>
          <a:prstGeom prst="rect">
            <a:avLst/>
          </a:prstGeom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728830" y="551640"/>
            <a:ext cx="3746500" cy="952500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74604" y="365109"/>
            <a:ext cx="10515600" cy="1325563"/>
          </a:xfrm>
        </p:spPr>
        <p:txBody>
          <a:bodyPr/>
          <a:lstStyle/>
          <a:p>
            <a:r>
              <a:rPr lang="th-TH" dirty="0"/>
              <a:t>จุดประสงค์การเรียนรู้</a:t>
            </a:r>
          </a:p>
        </p:txBody>
      </p:sp>
      <p:sp>
        <p:nvSpPr>
          <p:cNvPr id="6" name="ตัดมุมสี่เหลี่ยมผืนผ้าหนึ่งมุม 5"/>
          <p:cNvSpPr/>
          <p:nvPr/>
        </p:nvSpPr>
        <p:spPr>
          <a:xfrm>
            <a:off x="977072" y="2055780"/>
            <a:ext cx="9488556" cy="3840025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9261" y="2488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      สามารถอธิบายองค์ประกอบที่สำคัญของสมรรถภาพกายได้</a:t>
            </a:r>
          </a:p>
          <a:p>
            <a:pPr marL="0" indent="0">
              <a:buNone/>
            </a:pPr>
            <a:r>
              <a:rPr lang="th-TH" dirty="0"/>
              <a:t>      สามารถอธิบายเรื่องการฝึกเพื่อเสริมสร้างสมรรถภาพในการเล่นกีฬาฟุตซอลได้</a:t>
            </a:r>
          </a:p>
          <a:p>
            <a:pPr marL="0" indent="0">
              <a:buNone/>
            </a:pPr>
            <a:r>
              <a:rPr lang="th-TH" dirty="0"/>
              <a:t>      สามารถอธิบายและปฏิบัติการทดสอบสมรรถภาพในการเล่นฟุตซอลได้</a:t>
            </a:r>
          </a:p>
          <a:p>
            <a:pPr marL="0" indent="0">
              <a:buNone/>
            </a:pPr>
            <a:r>
              <a:rPr lang="th-TH" dirty="0"/>
              <a:t>      รู้สมรรถภาพตนเองและกำหนดแนวทางการพัฒนาสมรรถภาพของตนเองได้</a:t>
            </a:r>
          </a:p>
          <a:p>
            <a:pPr marL="0" indent="0">
              <a:buNone/>
            </a:pPr>
            <a:r>
              <a:rPr lang="th-TH" dirty="0"/>
              <a:t>      สามารถให้คำแนะนำและช่วยเหลือผู้อื่นในการเสริมสร้างและทดสอบสมรรถภาพทางกาย</a:t>
            </a:r>
          </a:p>
        </p:txBody>
      </p:sp>
      <p:sp>
        <p:nvSpPr>
          <p:cNvPr id="7" name="ลูกศรขวาท้ายขีด 6"/>
          <p:cNvSpPr/>
          <p:nvPr/>
        </p:nvSpPr>
        <p:spPr>
          <a:xfrm>
            <a:off x="1258957" y="2608237"/>
            <a:ext cx="331304" cy="2409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ขวาท้ายขีด 7"/>
          <p:cNvSpPr/>
          <p:nvPr/>
        </p:nvSpPr>
        <p:spPr>
          <a:xfrm>
            <a:off x="1258957" y="3093835"/>
            <a:ext cx="331304" cy="2409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1258957" y="3598905"/>
            <a:ext cx="331304" cy="2409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1258957" y="4103975"/>
            <a:ext cx="331304" cy="2409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ขวาท้ายขีด 10"/>
          <p:cNvSpPr/>
          <p:nvPr/>
        </p:nvSpPr>
        <p:spPr>
          <a:xfrm>
            <a:off x="1258957" y="4609045"/>
            <a:ext cx="331304" cy="2409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7141"/>
          </a:xfrm>
          <a:prstGeom prst="rect">
            <a:avLst/>
          </a:prstGeom>
        </p:spPr>
      </p:pic>
      <p:sp>
        <p:nvSpPr>
          <p:cNvPr id="5" name="คำบรรยายภาพแบบวงรี 4"/>
          <p:cNvSpPr/>
          <p:nvPr/>
        </p:nvSpPr>
        <p:spPr>
          <a:xfrm>
            <a:off x="3859696" y="153262"/>
            <a:ext cx="4091609" cy="874644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03034" y="0"/>
            <a:ext cx="10515600" cy="1325563"/>
          </a:xfrm>
        </p:spPr>
        <p:txBody>
          <a:bodyPr/>
          <a:lstStyle/>
          <a:p>
            <a:r>
              <a:rPr lang="th-TH" dirty="0"/>
              <a:t>สมรรถภาพทางกาย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211167" y="1806954"/>
            <a:ext cx="5388665" cy="4094922"/>
          </a:xfrm>
          <a:prstGeom prst="flowChartAlternateProcess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2218" y="2109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ความเร็วระยะสั้น</a:t>
            </a:r>
            <a:r>
              <a:rPr lang="en-US" dirty="0"/>
              <a:t>/</a:t>
            </a:r>
            <a:r>
              <a:rPr lang="th-TH" dirty="0"/>
              <a:t>ระยะกลาง</a:t>
            </a:r>
          </a:p>
          <a:p>
            <a:pPr marL="0" indent="0">
              <a:buNone/>
            </a:pPr>
            <a:r>
              <a:rPr lang="th-TH" dirty="0"/>
              <a:t>ความอดทน</a:t>
            </a:r>
          </a:p>
          <a:p>
            <a:pPr marL="0" indent="0">
              <a:buNone/>
            </a:pPr>
            <a:r>
              <a:rPr lang="th-TH" dirty="0"/>
              <a:t>ความคล่องแคล่วว่องไว</a:t>
            </a:r>
          </a:p>
          <a:p>
            <a:pPr marL="0" indent="0">
              <a:buNone/>
            </a:pPr>
            <a:r>
              <a:rPr lang="th-TH" dirty="0"/>
              <a:t>ความอ่อนตัว</a:t>
            </a:r>
          </a:p>
          <a:p>
            <a:pPr marL="0" indent="0">
              <a:buNone/>
            </a:pPr>
            <a:r>
              <a:rPr lang="th-TH" dirty="0"/>
              <a:t>ความแข็งแรงของกล้ามเนื้อ</a:t>
            </a:r>
          </a:p>
          <a:p>
            <a:pPr marL="0" indent="0">
              <a:buNone/>
            </a:pPr>
            <a:r>
              <a:rPr lang="th-TH" dirty="0"/>
              <a:t>พลัง</a:t>
            </a:r>
          </a:p>
        </p:txBody>
      </p:sp>
      <p:sp>
        <p:nvSpPr>
          <p:cNvPr id="7" name="ดาว 5 แฉก 6"/>
          <p:cNvSpPr/>
          <p:nvPr/>
        </p:nvSpPr>
        <p:spPr>
          <a:xfrm>
            <a:off x="3617844" y="2109269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ดาว 5 แฉก 7"/>
          <p:cNvSpPr/>
          <p:nvPr/>
        </p:nvSpPr>
        <p:spPr>
          <a:xfrm>
            <a:off x="3617844" y="2579652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ดาว 5 แฉก 8"/>
          <p:cNvSpPr/>
          <p:nvPr/>
        </p:nvSpPr>
        <p:spPr>
          <a:xfrm>
            <a:off x="3617844" y="3115640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ดาว 5 แฉก 9"/>
          <p:cNvSpPr/>
          <p:nvPr/>
        </p:nvSpPr>
        <p:spPr>
          <a:xfrm>
            <a:off x="3607905" y="3594013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ดาว 5 แฉก 10"/>
          <p:cNvSpPr/>
          <p:nvPr/>
        </p:nvSpPr>
        <p:spPr>
          <a:xfrm>
            <a:off x="3624471" y="4130001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ดาว 5 แฉก 11"/>
          <p:cNvSpPr/>
          <p:nvPr/>
        </p:nvSpPr>
        <p:spPr>
          <a:xfrm>
            <a:off x="3624471" y="4658239"/>
            <a:ext cx="374374" cy="3445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คลื่น 5"/>
          <p:cNvSpPr/>
          <p:nvPr/>
        </p:nvSpPr>
        <p:spPr>
          <a:xfrm>
            <a:off x="749300" y="365125"/>
            <a:ext cx="3200400" cy="1209675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9357" y="278087"/>
            <a:ext cx="4704521" cy="1175717"/>
          </a:xfrm>
        </p:spPr>
        <p:txBody>
          <a:bodyPr>
            <a:normAutofit/>
          </a:bodyPr>
          <a:lstStyle/>
          <a:p>
            <a:r>
              <a:rPr lang="th-TH" sz="5400" dirty="0"/>
              <a:t>ความเร็วระยะสั้น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277264" y="2322340"/>
            <a:ext cx="6381750" cy="1833561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200" b="1" dirty="0">
                <a:solidFill>
                  <a:srgbClr val="000000"/>
                </a:solidFill>
                <a:latin typeface="arial" panose="020B0604020202020204" pitchFamily="34" charset="0"/>
              </a:rPr>
              <a:t>การวิ่งระยะสั้น</a:t>
            </a:r>
            <a:r>
              <a:rPr lang="th-TH" sz="3200" dirty="0">
                <a:solidFill>
                  <a:srgbClr val="000000"/>
                </a:solidFill>
                <a:latin typeface="arial" panose="020B0604020202020204" pitchFamily="34" charset="0"/>
              </a:rPr>
              <a:t> หมายถึง การวิ่งในทางวิ่งหรือลู่วิ่งที่เรียบ ซึ่งระยะทางวิ่งไม่เกิน 400 เมตร จากจุดเริ่มต้นจนถึงเส้นชัยสำหรับการแข่งขันกรีฑานักเรียนในประเทศไทย อาจมีการเพิ่มรายการวิ่งระยะทาง 60 เมตร และ 80 เมตร</a:t>
            </a:r>
            <a:endParaRPr lang="th-TH" sz="32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7337" y="1929780"/>
            <a:ext cx="4456941" cy="332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7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คลื่น 5"/>
          <p:cNvSpPr/>
          <p:nvPr/>
        </p:nvSpPr>
        <p:spPr>
          <a:xfrm>
            <a:off x="622300" y="473076"/>
            <a:ext cx="2552700" cy="1158875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ความอดทน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7200" y="2052637"/>
            <a:ext cx="464820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6096000" y="2328068"/>
            <a:ext cx="4038600" cy="22018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u="sng" dirty="0"/>
              <a:t>การฝึกความอดทน </a:t>
            </a:r>
            <a:r>
              <a:rPr lang="th-TH" dirty="0"/>
              <a:t>คือ การออกกำลังกายที่เป็นไปทีละน้อยและช้าๆใช้เวลานาน เช่น การวิ่งเป็นระยะเวลานานๆ</a:t>
            </a:r>
          </a:p>
        </p:txBody>
      </p:sp>
    </p:spTree>
    <p:extLst>
      <p:ext uri="{BB962C8B-B14F-4D97-AF65-F5344CB8AC3E}">
        <p14:creationId xmlns:p14="http://schemas.microsoft.com/office/powerpoint/2010/main" val="8502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คลื่น 5"/>
          <p:cNvSpPr/>
          <p:nvPr/>
        </p:nvSpPr>
        <p:spPr>
          <a:xfrm>
            <a:off x="584200" y="365125"/>
            <a:ext cx="4191000" cy="1158875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ความคล่องแคล่วว่องไว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594" y="1889125"/>
            <a:ext cx="3478212" cy="347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5676900" y="2241550"/>
            <a:ext cx="4546600" cy="2374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u="sng" dirty="0"/>
              <a:t>การฝึกความคล่องตัว</a:t>
            </a:r>
            <a:r>
              <a:rPr lang="th-TH" dirty="0"/>
              <a:t>อาจให้ฝึกเป็นฐานเกี่ยงการการเคลื่อนไหวกีฬาฟุตซอล เช่น การวิ่ง การถอยหลัง การสไลด์ซ้าย</a:t>
            </a:r>
            <a:r>
              <a:rPr lang="en-US" dirty="0"/>
              <a:t>-</a:t>
            </a:r>
            <a:r>
              <a:rPr lang="th-TH" dirty="0"/>
              <a:t>ขวา</a:t>
            </a:r>
          </a:p>
        </p:txBody>
      </p:sp>
    </p:spTree>
    <p:extLst>
      <p:ext uri="{BB962C8B-B14F-4D97-AF65-F5344CB8AC3E}">
        <p14:creationId xmlns:p14="http://schemas.microsoft.com/office/powerpoint/2010/main" val="9344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คลื่น 4"/>
          <p:cNvSpPr/>
          <p:nvPr/>
        </p:nvSpPr>
        <p:spPr>
          <a:xfrm>
            <a:off x="749300" y="365125"/>
            <a:ext cx="2476500" cy="1158875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ความอ่อนตัว</a:t>
            </a:r>
          </a:p>
        </p:txBody>
      </p:sp>
      <p:pic>
        <p:nvPicPr>
          <p:cNvPr id="2050" name="Picture 2" descr="การทดสอบความอ่อนตัว - 32548bodyfitness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90" y="2055813"/>
            <a:ext cx="3916110" cy="276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6362700" y="2264569"/>
            <a:ext cx="4203700" cy="2349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u="sng" dirty="0"/>
              <a:t>การฝึกความอ่อนตัว </a:t>
            </a:r>
            <a:r>
              <a:rPr lang="th-TH" dirty="0"/>
              <a:t>หมายถึง การยืดกล้ามเนื้อและเส้นเอ็นตามข้อต่างๆทุกส่วนของร่างกาย เพื่อเตรียมความพร้อมของร่างกาย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4081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คลื่น 5"/>
          <p:cNvSpPr/>
          <p:nvPr/>
        </p:nvSpPr>
        <p:spPr>
          <a:xfrm>
            <a:off x="838200" y="365125"/>
            <a:ext cx="4191000" cy="1158875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ความแข็งแรงของกล้ามเนื้อ</a:t>
            </a:r>
          </a:p>
        </p:txBody>
      </p:sp>
      <p:pic>
        <p:nvPicPr>
          <p:cNvPr id="9" name="ตัวแทนเนื้อหา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8545" y="2055813"/>
            <a:ext cx="3530309" cy="255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6096000" y="2209800"/>
            <a:ext cx="43815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u="sng" dirty="0"/>
              <a:t>ความแข็งแรงของกล้ามเนื้อ</a:t>
            </a:r>
            <a:r>
              <a:rPr lang="th-TH" dirty="0"/>
              <a:t>มีความสำคัญในการเล่นกีฬาฟุตซอล เพราะต้องใช้ความเร็วระยะสั้น สปริ้น หรือการเบิดของกล้ามเนื้อ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492859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12192000" cy="9144000"/>
          </a:xfrm>
          <a:prstGeom prst="rect">
            <a:avLst/>
          </a:prstGeom>
        </p:spPr>
      </p:pic>
      <p:sp>
        <p:nvSpPr>
          <p:cNvPr id="2" name="คำบรรยายภาพแบบเมฆ 1"/>
          <p:cNvSpPr/>
          <p:nvPr/>
        </p:nvSpPr>
        <p:spPr>
          <a:xfrm>
            <a:off x="4013200" y="749300"/>
            <a:ext cx="5994400" cy="184331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0" y="1341438"/>
            <a:ext cx="4876800" cy="714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latin typeface="DSN Newspaper" panose="00000400000000000000" pitchFamily="2" charset="-34"/>
                <a:cs typeface="DSN Newspaper" panose="00000400000000000000" pitchFamily="2" charset="-34"/>
              </a:rPr>
              <a:t>ทำแบบทดสอบด้วยนะครับ.........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299270"/>
            <a:ext cx="3352292" cy="34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275</Words>
  <Application>Microsoft Office PowerPoint</Application>
  <PresentationFormat>แบบจอกว้าง</PresentationFormat>
  <Paragraphs>30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DSN Newspaper</vt:lpstr>
      <vt:lpstr>TH Sarabun New</vt:lpstr>
      <vt:lpstr>ธีมของ Office</vt:lpstr>
      <vt:lpstr>งานนำเสนอ PowerPoint</vt:lpstr>
      <vt:lpstr>จุดประสงค์การเรียนรู้</vt:lpstr>
      <vt:lpstr>สมรรถภาพทางกาย</vt:lpstr>
      <vt:lpstr>ความเร็วระยะสั้น</vt:lpstr>
      <vt:lpstr>ความอดทน</vt:lpstr>
      <vt:lpstr>ความคล่องแคล่วว่องไว</vt:lpstr>
      <vt:lpstr>ความอ่อนตัว</vt:lpstr>
      <vt:lpstr>ความแข็งแรงของกล้ามเนื้อ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1 เรื่อง ประวัติและความรู้ทั่วไปเกี่ยวกับกีฬาฟุตซอล ชั้นมัธยมศึกษาปีที่ 3</dc:title>
  <dc:creator>User</dc:creator>
  <cp:lastModifiedBy>wiboon.sar@hotmail.com</cp:lastModifiedBy>
  <cp:revision>39</cp:revision>
  <dcterms:created xsi:type="dcterms:W3CDTF">2021-04-28T14:21:11Z</dcterms:created>
  <dcterms:modified xsi:type="dcterms:W3CDTF">2021-05-07T14:28:20Z</dcterms:modified>
</cp:coreProperties>
</file>