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4" r:id="rId3"/>
    <p:sldId id="257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426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699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34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0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07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2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5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6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65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2B83-7CF8-443A-B024-C5EF80645E1D}" type="datetimeFigureOut">
              <a:rPr lang="th-TH" smtClean="0"/>
              <a:t>07/05/64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3D2A-7C39-4910-A09B-C66A7E8B54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706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ห้องสมุดสไลด์ Powerpoint PowerPoint แม่ฟรีดาวน์โหลด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4"/>
          <a:stretch/>
        </p:blipFill>
        <p:spPr bwMode="auto">
          <a:xfrm>
            <a:off x="0" y="16668"/>
            <a:ext cx="12192000" cy="68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6997700" y="4787899"/>
            <a:ext cx="4864100" cy="1879599"/>
          </a:xfrm>
          <a:prstGeom prst="flowChartAlternateProcess">
            <a:avLst/>
          </a:prstGeom>
          <a:ln w="28575">
            <a:solidFill>
              <a:schemeClr val="bg2">
                <a:lumMod val="75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019487"/>
            <a:ext cx="10718800" cy="2679699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ประวัติและความรู้ทั่วไปเกี่ยวกับกีฬาฟุตซอล</a:t>
            </a:r>
            <a:b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98500" y="3733800"/>
            <a:ext cx="10947400" cy="2705100"/>
          </a:xfrm>
        </p:spPr>
        <p:txBody>
          <a:bodyPr>
            <a:normAutofit fontScale="92500" lnSpcReduction="10000"/>
          </a:bodyPr>
          <a:lstStyle/>
          <a:p>
            <a:pPr algn="r"/>
            <a:endParaRPr lang="th-TH" b="1" dirty="0"/>
          </a:p>
          <a:p>
            <a:pPr algn="r"/>
            <a:endParaRPr lang="th-TH" b="1" dirty="0"/>
          </a:p>
          <a:p>
            <a:pPr algn="r"/>
            <a:endParaRPr lang="th-TH" b="1" dirty="0"/>
          </a:p>
          <a:p>
            <a:pPr algn="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จัดทำโดย</a:t>
            </a:r>
          </a:p>
          <a:p>
            <a:pPr algn="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นายเอกชัย  ผาสุข</a:t>
            </a:r>
          </a:p>
          <a:p>
            <a:pPr algn="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กลุ่มสาระการเรียนรู้สุขศึกษาและพลศึกษา</a:t>
            </a:r>
          </a:p>
          <a:p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0947400" y="228600"/>
            <a:ext cx="914400" cy="4191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ชั่วโมงที่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8" name="Picture 4" descr="ภาพวาดบอลลูน, บอลลูนเด็กชายหลอกลวง, ศิลปะพิกเซล, เด็ก, ลูกฟุตบอล, การ์ตูน,  ฟุตบอล, สีเหลือง png | Klipa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8530" y="3041651"/>
            <a:ext cx="3512329" cy="3625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51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576"/>
            <a:ext cx="12192000" cy="6886575"/>
          </a:xfrm>
          <a:prstGeom prst="rect">
            <a:avLst/>
          </a:prstGeom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838200" y="520700"/>
            <a:ext cx="3429000" cy="965200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จุดประสงค์การเรียนรู้</a:t>
            </a:r>
          </a:p>
        </p:txBody>
      </p:sp>
      <p:sp>
        <p:nvSpPr>
          <p:cNvPr id="10" name="มนมุมสี่เหลี่ยมผืนผ้าด้านเดียวกัน 9"/>
          <p:cNvSpPr/>
          <p:nvPr/>
        </p:nvSpPr>
        <p:spPr>
          <a:xfrm>
            <a:off x="419100" y="2084389"/>
            <a:ext cx="11353800" cy="3821112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76300" y="2292354"/>
            <a:ext cx="10617200" cy="3665537"/>
          </a:xfrm>
        </p:spPr>
        <p:txBody>
          <a:bodyPr/>
          <a:lstStyle/>
          <a:p>
            <a:pPr marL="0" indent="0" algn="thaiDist">
              <a:buNone/>
            </a:pPr>
            <a:r>
              <a:rPr lang="en-US" dirty="0"/>
              <a:t>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สามารถเล่าประวัติความเป็นมา อธิบายองค์ประกอบพื้นฐานเกี่ยวกับการเล่น จุดเด่นของนักกีฬาสิ่งจำเป็นสำหรับนักกีฬา คุณลักษณะนิสัยของนักกีฬา เป้าหมายสำคัญของการเล่น เข้าใจในตำแหน่งการเล่น รวมทั่งเข้าใจประโยชน์ในการเล่นกีฬาฟุตซอล</a:t>
            </a:r>
          </a:p>
          <a:p>
            <a:pPr marL="0" indent="0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สามารถแสดงพฤติกรรมการทำงานกลุ่มได้อย่างเหมาะสม</a:t>
            </a:r>
          </a:p>
          <a:p>
            <a:pPr marL="0" indent="0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สามารถดำเนินการเรียนรู้ตามขั้นตอนได้อย่างมีประสิทธิภาพ</a:t>
            </a:r>
          </a:p>
          <a:p>
            <a:pPr marL="0" indent="0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ได้ออกกำลังกายและปฏิบัติเป็นปกตินิสัย</a:t>
            </a:r>
          </a:p>
          <a:p>
            <a:pPr marL="0" indent="0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ได้แสดงออกถึงการเป็นผู้ที่มีความสนใจ ใฝ่เรียน ใฝ่รู้</a:t>
            </a: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882650" y="2362204"/>
            <a:ext cx="266700" cy="266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882650" y="3632198"/>
            <a:ext cx="266700" cy="266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ปุ่มปฏิบัติการ: ไปข้างหน้าหรือถัดไป 6">
            <a:hlinkClick r:id="" action="ppaction://hlinkshowjump?jump=nextslide" highlightClick="1"/>
          </p:cNvPr>
          <p:cNvSpPr/>
          <p:nvPr/>
        </p:nvSpPr>
        <p:spPr>
          <a:xfrm>
            <a:off x="876300" y="4125122"/>
            <a:ext cx="266700" cy="266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</p:cNvPr>
          <p:cNvSpPr/>
          <p:nvPr/>
        </p:nvSpPr>
        <p:spPr>
          <a:xfrm>
            <a:off x="876300" y="4584696"/>
            <a:ext cx="266700" cy="266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ปุ่มปฏิบัติการ: ไปข้างหน้าหรือถัดไป 8">
            <a:hlinkClick r:id="" action="ppaction://hlinkshowjump?jump=nextslide" highlightClick="1"/>
          </p:cNvPr>
          <p:cNvSpPr/>
          <p:nvPr/>
        </p:nvSpPr>
        <p:spPr>
          <a:xfrm>
            <a:off x="882650" y="5168100"/>
            <a:ext cx="266700" cy="266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022599"/>
            <a:ext cx="2413000" cy="2641601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720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แผนผังลำดับงาน: ที่เก็บแบบเข้าถึงโดยลำดับ 6"/>
          <p:cNvSpPr/>
          <p:nvPr/>
        </p:nvSpPr>
        <p:spPr>
          <a:xfrm>
            <a:off x="330200" y="253999"/>
            <a:ext cx="6045199" cy="1476375"/>
          </a:xfrm>
          <a:prstGeom prst="flowChartMagneticTap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404811"/>
            <a:ext cx="10515600" cy="1325563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ประวัติความเป็นมาของกีฬาฟุตซอล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30200" y="2596356"/>
            <a:ext cx="10909299" cy="3086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74698" y="2659062"/>
            <a:ext cx="10515600" cy="2919412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คำว่า ฟุตซอล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Futsal)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มีรากศัพท์มาจากภาษาสเปน </a:t>
            </a:r>
            <a:r>
              <a:rPr 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FUTbol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หรือโปรตุเกส </a:t>
            </a:r>
            <a:r>
              <a:rPr 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FUTebol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มาผสมคำกับ </a:t>
            </a:r>
            <a:r>
              <a:rPr 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SALa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ซึ่งเป็นภาษาสเปนหรือฝรั่งเศสของคำว่า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Indoor)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เมื่อนำมารวมกันจึงกลายเป็นคำว่า ฟุตซอล โดยความหมายแล้วคือกีฬาฟุตบอลที่เล่นในที่ร่ม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กีฬาฟุตซอล ถือกำเนิดขึ้นในประเทศ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เเค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นาดา เมื่อปี ค.ศ. 1854 (พ.ศ. 2397) เนื่องจากเมื่อย่างเข้าหน้าหนาว หิมะตกคลุมทั่วบริเวณ ทำให้นักกีฬาไม่สามารถเล่นกีฬาฟุตบอลกลาง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เเจ้ง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 จึงหันมาเล่นฟุตบอลในร่ม โดยใช้โรงยิมบาสเกตบอลเป็นสนาม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เเข่ง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ทำให้ช่วงนั้นเรียกกีฬาฟุตซอลว่า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Indoor Soccer (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อินดอร์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ซอคเกอร์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หรือ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five a side soccer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ลูกศรขวาท้ายบาก 7"/>
          <p:cNvSpPr/>
          <p:nvPr/>
        </p:nvSpPr>
        <p:spPr>
          <a:xfrm>
            <a:off x="946149" y="2747962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ขวาท้ายบาก 8"/>
          <p:cNvSpPr/>
          <p:nvPr/>
        </p:nvSpPr>
        <p:spPr>
          <a:xfrm>
            <a:off x="965198" y="3960018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3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342900" y="838200"/>
            <a:ext cx="11150600" cy="533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199" y="1143000"/>
            <a:ext cx="10515600" cy="5153026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ค.ศ. 2004 มีการแข่งขันฟุตซอ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แชมป์โลก ครั้งที่ 5 ที่ประเทศไต้หวัน ประเทศสเปนคว้าแชมป์ไปครอง รองแชมป์ได้แก่ประเทศอิตาลี และอันดับสามได้แก่ประเทศบราซิล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ค.ศ. 2008 มีการแข่งขันฟุตซอ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แชมป์โลก ครั้งที่ 6 ที่เมืองริโอ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เดอจาเน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 ประเทศบราซิล โดย ประเทศบราซิลกลับมาคว้าแชมป์ไปครองได้อีกสมัย ส่วนรองแชมป์ได้แก่ประเทศสเปน และอันดับสามได้แก่ประเทศอิตาลี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ค.ศ. 2012 มีการแข่งขันฟุตซอ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แชมป์โลก ครั้งที่ 7 ที่กรุงเทพมหานคร ประเทศไทย โดยอันดับที่ 1-3 ไม่เปลี่ยนแปลงจากการแข่งขันครั้งที่ 6 ประเทศบราซิลคว้าแชมป์ไปครอง ส่วนรองแชมป์ได้แก่ประเทศสเปน และอันดับสามได้แก่ประเทศอิตาลี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ค.ศ. 2016 มีการแข่งขันฟุตซอ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แชมป์โลก ครั้งที่ 8 ที่เมืองกาลิ ประเทศโคลอมเบีย โดย ประเทศอาร์เจนติน่าสามารถคว้าแชมป์ครั้งแรกได้สำเร็จ ส่วนรองแชมป์ได้แก่ประเทศรัสเซีย และอันดับสามได้แก่ประเทศอิหร่าน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ค.ศ. 2020 จะมีการแข่งขันฟุตซอ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แชมป์โลก ครั้งที่ 9 ที่เมือง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วิลนีอุส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ประเทศ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ลิทัวเนีย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7" name="ลูกศรขวาท้ายบาก 6"/>
          <p:cNvSpPr/>
          <p:nvPr/>
        </p:nvSpPr>
        <p:spPr>
          <a:xfrm>
            <a:off x="838199" y="2976562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ขวาท้ายบาก 7"/>
          <p:cNvSpPr/>
          <p:nvPr/>
        </p:nvSpPr>
        <p:spPr>
          <a:xfrm>
            <a:off x="838199" y="4259262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ขวาท้ายบาก 8"/>
          <p:cNvSpPr/>
          <p:nvPr/>
        </p:nvSpPr>
        <p:spPr>
          <a:xfrm>
            <a:off x="838199" y="5153023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ลูกศรขวาท้ายบาก 9"/>
          <p:cNvSpPr/>
          <p:nvPr/>
        </p:nvSpPr>
        <p:spPr>
          <a:xfrm>
            <a:off x="838199" y="2097089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ลูกศรขวาท้ายบาก 10"/>
          <p:cNvSpPr/>
          <p:nvPr/>
        </p:nvSpPr>
        <p:spPr>
          <a:xfrm>
            <a:off x="888998" y="1217616"/>
            <a:ext cx="406400" cy="31750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838200" y="584200"/>
            <a:ext cx="5384800" cy="927100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การแข่งขันฟุตซอลในประเทศไทย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742950" y="1982787"/>
            <a:ext cx="10706100" cy="394811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84250" y="2162175"/>
            <a:ext cx="10515600" cy="4351338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ในปี พ.ศ.2540 ประเทศไทยได้มีการจัดการแข่งขันฟุตบอล 5 คน (ฟุตบอล 5 คน คือ คำที่ใช้เรียกกีฬาฟุตซอล ในประเทศไทย ในช่วงนั้น) ขึ้นครั้งแรก ด้วยความร่วมมือจากหลายๆ ฝ่ายที่ช่วยกันผลักดันกีฬาชนิดนี้ให้ได้รับความนิยมมากขึ้น ไม่ว่าจะเป็นสมาคมฟุตบอลแห่งประเทศไทยในพระบรมราชูปถัมภ์ กรุงเทพมหานคร การกีฬาแห่งประเทศไทย และ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เดอะมอลล์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กรุ๊ป จำกัด ร่วมกันจัดการแข่งขันฟุตบอล 5 คน ในรายการ “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STAR IN DOOR SOCCER 1997”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เมื่อวันที่ 12 – 21 กรกฎาคม 2540 ณ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เดอะมอลล์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บางกะปิ โดยมี 12 ทีมสโมสรชั้นนำจากไทยแลนด์ลีกเข้าร่วมการแข่งขัน และทีมการท่าเรือแห่งประเทศไทยชนะเลิศในการแข่งขัน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ปี พ.ศ. 2541 มีการจัดการแข่งขันขึ้นอีกเป็นครั้งที่ 2 ทีมกรุงเทพมหานครชิงชนะเลิศกับแชมป์เก่าสโมสรการทหารท่าเรือแห่งประเทศไทย ซึ่งทีมกรุงเทพมหานครสามารถเอาชนะแชมป์เก่าลงได้ และคว้าแชมป์ไปครองได้สำเร็จ</a:t>
            </a:r>
          </a:p>
          <a:p>
            <a:endParaRPr lang="th-TH" dirty="0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984250" y="2162175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984250" y="4600575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0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มนมุมสี่เหลี่ยมผืนผ้าด้านทแยงมุม 1"/>
          <p:cNvSpPr/>
          <p:nvPr/>
        </p:nvSpPr>
        <p:spPr>
          <a:xfrm>
            <a:off x="279400" y="419100"/>
            <a:ext cx="11607800" cy="60198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4200" y="571500"/>
            <a:ext cx="11023600" cy="5867400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ปี พ.ศ. 2543 มีการจัดแข่งขันฟุตซอลเป็นครั้งที่ 3 โดยมีการแข่งขันรอบคัดเลือกในแต่ละภาคเพื่อนำทีมชนะเลิศและรองชนะเลิศมาแข่ง ขันกับทีมสโมสรจากไทยแลนด์ลีก ในการแข่งขันฟุตซอ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ชนะเลิศแห่งประเทศไทยในครั้งนี้ ทีมสโมสรทหารอากาศคว้าแชมป์ไปได้ ทำให้กีฬาฟุตซอลเป็นเป็นที่นิยมมากยิ่งขึ้น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ต่อมาประเทศไทยได้มีโอกาสเป็นเจ้าภาพจัดการแข่งขันฟุตซอ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แชมป์เอเชีย และจากการแข่งขันดังกล่าวประเทศไทยได้อันดับที่ 3 และได้สิทธิ์เดินทางไปแข่งขันฟุตซอ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ลชิง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แชมป์โลกรอบสุดท้าย ณ ประเทศกัวเตมาลา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ในปี พ.ศ. 2543 ได้จัดการแข่งขันทั้งในระดับเยาวชน 18 ปี ครั้งที่ 1 โดยคัดเลือกตามภาคต่างๆ และนำทีมชนะเลิศและรองชนะเลิศมาแข่งขันกับทีมโรงเรียนรับเชิญในกรุงเทพมหานคร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ปี พ.ศ. 2544 มีการจัดการแข่งขันทั้งในระดับภูมิภาคและระดับประเทศ ทั้งระดับเยาวชนและประชาชน เช่น การแข่งฟุตซอล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ควิก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จูเนียร์ฟุตซอลไทยแลนด์ แชมป์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เปี้ยนชิพ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และอัม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เทล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ฟุตซอลไทยแลนด์แชมป์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เปี้ยนชิพ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2001 และทีมชาติไทยสามารถสร้างผลงาน ชนะเลิศระดับอาเซียน ที่ประเทศมาเลเซีย และชนะเลิศ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ระดับดิวิชั่น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 ไท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เกอร์คัพ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ที่ประเทศสิงคโปร์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ปี พ.ศ. 2545 มีการจัดการแข่งขันทั้งในระดับภูมิภาคและระดับประเทศ ทั้งระดับเยาวชนและประชาชน เช่น การแข่งฟุตซอล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ควิก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จูเนียร์ฟุตซอลไทยแลนด์ แชมป์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เปี้ยนชิพ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และการแข่งขันชนะเลิศแห่งประเทศไทยทีมสโมสรราชนาวีคว้าแชมป์ไปได้</a:t>
            </a: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ปี พ.ศ. 2547 ทีมชาติไทยก็สามารถคว้าอันดับที่ 3 ในการชิงแชมป์ เอเชีย ได้สิทธิเดินทางไปแข่งขันชิงแชมป์โลกรอบสุดท้ายที่ประเทศไต้หวัน</a:t>
            </a:r>
          </a:p>
          <a:p>
            <a:endParaRPr lang="th-TH" dirty="0"/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755650" y="663575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755650" y="1781175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755650" y="2584450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755650" y="3428999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755650" y="4619624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755650" y="5495924"/>
            <a:ext cx="323850" cy="314325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8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12192000" cy="9144000"/>
          </a:xfrm>
          <a:prstGeom prst="rect">
            <a:avLst/>
          </a:prstGeom>
        </p:spPr>
      </p:pic>
      <p:sp>
        <p:nvSpPr>
          <p:cNvPr id="2" name="คำบรรยายภาพแบบเมฆ 1"/>
          <p:cNvSpPr/>
          <p:nvPr/>
        </p:nvSpPr>
        <p:spPr>
          <a:xfrm>
            <a:off x="4013200" y="749300"/>
            <a:ext cx="5994400" cy="184331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0" y="1341438"/>
            <a:ext cx="4876800" cy="714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>
                <a:latin typeface="DSN Newspaper" panose="00000400000000000000" pitchFamily="2" charset="-34"/>
                <a:cs typeface="DSN Newspaper" panose="00000400000000000000" pitchFamily="2" charset="-34"/>
              </a:rPr>
              <a:t>ทำแบบทดสอบด้วยนะครับ.........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299270"/>
            <a:ext cx="3352292" cy="34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951</Words>
  <Application>Microsoft Office PowerPoint</Application>
  <PresentationFormat>แบบจอกว้าง</PresentationFormat>
  <Paragraphs>32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DSN Newspaper</vt:lpstr>
      <vt:lpstr>TH Sarabun New</vt:lpstr>
      <vt:lpstr>ธีมของ Office</vt:lpstr>
      <vt:lpstr>หน่วยการเรียนรู้ที่ 1 เรื่อง ประวัติและความรู้ทั่วไปเกี่ยวกับกีฬาฟุตซอล ชั้นมัธยมศึกษาปีที่ 3</vt:lpstr>
      <vt:lpstr>จุดประสงค์การเรียนรู้</vt:lpstr>
      <vt:lpstr>ประวัติความเป็นมาของกีฬาฟุตซอล</vt:lpstr>
      <vt:lpstr>งานนำเสนอ PowerPoint</vt:lpstr>
      <vt:lpstr>การแข่งขันฟุตซอลในประเทศไทย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1 เรื่อง ประวัติและความรู้ทั่วไปเกี่ยวกับกีฬาฟุตซอล ชั้นมัธยมศึกษาปีที่ 3</dc:title>
  <dc:creator>User</dc:creator>
  <cp:lastModifiedBy>wiboon.sar@hotmail.com</cp:lastModifiedBy>
  <cp:revision>39</cp:revision>
  <dcterms:created xsi:type="dcterms:W3CDTF">2021-04-28T14:21:11Z</dcterms:created>
  <dcterms:modified xsi:type="dcterms:W3CDTF">2021-05-07T14:27:49Z</dcterms:modified>
</cp:coreProperties>
</file>