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81" r:id="rId1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648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651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034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078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422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772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677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691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130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380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0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576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สี่เหลี่ยมผืนผ้ามุมมน 4"/>
          <p:cNvSpPr/>
          <p:nvPr/>
        </p:nvSpPr>
        <p:spPr>
          <a:xfrm>
            <a:off x="1231900" y="469900"/>
            <a:ext cx="8890000" cy="1549400"/>
          </a:xfrm>
          <a:prstGeom prst="roundRect">
            <a:avLst/>
          </a:prstGeom>
          <a:effectLst>
            <a:softEdge rad="317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96900" y="508000"/>
            <a:ext cx="10160000" cy="1511300"/>
          </a:xfrm>
          <a:effectLst>
            <a:glow rad="228600">
              <a:schemeClr val="accent3">
                <a:satMod val="175000"/>
                <a:alpha val="40000"/>
              </a:schemeClr>
            </a:glow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algn="ctr"/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หน่วยการเรียนรู้ที่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b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การบริหารร่างกาย การเคลื่อนไหว การสร้างความคุ้นเคย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375900" y="203200"/>
            <a:ext cx="1562100" cy="5334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ชั่วโมงที่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084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972"/>
            <a:ext cx="12192000" cy="6884972"/>
          </a:xfrm>
          <a:prstGeom prst="rect">
            <a:avLst/>
          </a:prstGeom>
        </p:spPr>
      </p:pic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647700" y="8858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5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 ส่งบอลลอดขาแล้วรับบอลเหนือศีรษะ</a:t>
            </a:r>
          </a:p>
          <a:p>
            <a:endParaRPr lang="th-TH" dirty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235700" y="8858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6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 ส่งบอลแล้วทำท่าวิดพื้น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Push up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7172" name="Picture 4" descr="http://www.oknation.net/blog/home/blog_data/793/22793/images/Theory/10-2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590124"/>
            <a:ext cx="4673600" cy="40026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www.oknation.net/blog/home/blog_data/793/22793/images/Theory/10-2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0" y="1685131"/>
            <a:ext cx="4762500" cy="35520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03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2"/>
            <a:ext cx="12192000" cy="9144000"/>
          </a:xfrm>
          <a:prstGeom prst="rect">
            <a:avLst/>
          </a:prstGeom>
        </p:spPr>
      </p:pic>
      <p:sp>
        <p:nvSpPr>
          <p:cNvPr id="2" name="คำบรรยายภาพแบบเมฆ 1"/>
          <p:cNvSpPr/>
          <p:nvPr/>
        </p:nvSpPr>
        <p:spPr>
          <a:xfrm>
            <a:off x="4013200" y="749300"/>
            <a:ext cx="5994400" cy="1843310"/>
          </a:xfrm>
          <a:prstGeom prst="cloud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0" y="1341438"/>
            <a:ext cx="4876800" cy="71437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th-TH" sz="4000" b="1" dirty="0">
                <a:latin typeface="DSN Newspaper" panose="00000400000000000000" pitchFamily="2" charset="-34"/>
                <a:cs typeface="DSN Newspaper" panose="00000400000000000000" pitchFamily="2" charset="-34"/>
              </a:rPr>
              <a:t>ทำแบบทดสอบด้วยนะครับ.........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3299270"/>
            <a:ext cx="3352292" cy="345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5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2192000" cy="6884972"/>
          </a:xfrm>
          <a:prstGeom prst="rect">
            <a:avLst/>
          </a:prstGeom>
        </p:spPr>
      </p:pic>
      <p:sp>
        <p:nvSpPr>
          <p:cNvPr id="4" name="แผนผังลำดับงาน: จอภาพ 3"/>
          <p:cNvSpPr/>
          <p:nvPr/>
        </p:nvSpPr>
        <p:spPr>
          <a:xfrm>
            <a:off x="1447800" y="820737"/>
            <a:ext cx="3962400" cy="1104900"/>
          </a:xfrm>
          <a:prstGeom prst="flowChartDisplay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78000" y="671512"/>
            <a:ext cx="3848100" cy="1325563"/>
          </a:xfrm>
        </p:spPr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จุดประสงค์การเรียนรู้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44600" y="2322512"/>
            <a:ext cx="7734300" cy="2581275"/>
          </a:xfrm>
        </p:spPr>
        <p:txBody>
          <a:bodyPr>
            <a:normAutofit fontScale="92500" lnSpcReduction="10000"/>
          </a:bodyPr>
          <a:lstStyle/>
          <a:p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บอกวิธีการบริหารร่างกาย การเคลื่อนไหว และการสร้างความคุ้นเคยได้</a:t>
            </a:r>
          </a:p>
          <a:p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ปฏิบัติทักษะการบริหารร่างกาย การเคลื่อนไหว และการสร้างความคุ้นเคยได้</a:t>
            </a:r>
          </a:p>
          <a:p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ปฏิบัติตามกฎระเบียบของทำกิจกรรมได้</a:t>
            </a:r>
          </a:p>
          <a:p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มีเจตคติที่ดีในการปฏิบัติกิจกรรมการบริหารร่างกายสำหรับกีฬาวอลเลย์บอล</a:t>
            </a:r>
          </a:p>
          <a:p>
            <a:endParaRPr lang="th-TH" b="1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9945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2192000" cy="6884972"/>
          </a:xfrm>
          <a:prstGeom prst="rect">
            <a:avLst/>
          </a:prstGeom>
        </p:spPr>
      </p:pic>
      <p:sp>
        <p:nvSpPr>
          <p:cNvPr id="3" name="คำบรรยายภาพแบบสี่เหลี่ยมมุมมน 2"/>
          <p:cNvSpPr/>
          <p:nvPr/>
        </p:nvSpPr>
        <p:spPr>
          <a:xfrm>
            <a:off x="749300" y="362392"/>
            <a:ext cx="8928100" cy="1325563"/>
          </a:xfrm>
          <a:prstGeom prst="wedgeRoundRectCallou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1. ท่ายืดเหยียดหน้าขา</a:t>
            </a:r>
          </a:p>
          <a:p>
            <a:pPr algn="thaiDi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พับเข่าด้านที่ต้องการยืดไปด้านหลังและใช้มือจับขาหรือข้อเท้า และค่อยๆดึงฝ่าเท้าเข้ามาให้ใกล้กับสะโพก โดยพยายามให้เข่าทั้งสองข้างชิดกัน จนรู้สึกตึงหน้าขา ทำค้างไว้และสลับข้าง</a:t>
            </a:r>
          </a:p>
          <a:p>
            <a:endParaRPr lang="th-TH" dirty="0"/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2. ท่ายืดเหยียดสะโพกด้านหน้า</a:t>
            </a:r>
          </a:p>
          <a:p>
            <a:pPr algn="thaiDi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ก้าวขาไปด้านหน้าหนึ่งก้าว โดยขาที่เราต้องการยืดเหยียดจะอยู่ด้านหลัง ให้ปลายเท้าทั้งสองข้างชี้ตรง จากนั้นย่อตัวลงจนรู้สึกตึงบริเวณหน้าขา ทำค้างไว้และสลับข้าง</a:t>
            </a:r>
          </a:p>
          <a:p>
            <a:endParaRPr lang="th-TH" dirty="0"/>
          </a:p>
        </p:txBody>
      </p:sp>
      <p:pic>
        <p:nvPicPr>
          <p:cNvPr id="1028" name="Picture 4" descr="ท่ายืดหน้าข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0" y="4001294"/>
            <a:ext cx="3111500" cy="26240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0" name="Picture 6" descr="ท่ายืดสะโพกด้านหน้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762" y="4006407"/>
            <a:ext cx="3105438" cy="26189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กิจกรรมที่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นักเรียนบริหารร่างกายก่อนเล่นวอลเลย์บอล</a:t>
            </a:r>
          </a:p>
        </p:txBody>
      </p:sp>
    </p:spTree>
    <p:extLst>
      <p:ext uri="{BB962C8B-B14F-4D97-AF65-F5344CB8AC3E}">
        <p14:creationId xmlns:p14="http://schemas.microsoft.com/office/powerpoint/2010/main" val="21470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2192000" cy="6884972"/>
          </a:xfrm>
          <a:prstGeom prst="rect">
            <a:avLst/>
          </a:prstGeom>
        </p:spPr>
      </p:pic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63600" y="11398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3. ท่ายืดเหยียดแฮมสตริง (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Hamstring)</a:t>
            </a:r>
          </a:p>
          <a:p>
            <a:pPr algn="thaiDi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ยืดขาที่ต้องการยืดเหยียดไปด้านหน้า เอามือทั้งสองข้างเท้าสะโพกไว้ กระดกขาที่อยู่ด้านหน้าและค่อยก้มตัวลงจนรู้สึกตึงขา ระหว่างที่ก้มพยายามทำให้หลังตรงตลอดเวลา ทำค้างไว้และสลับข้าง</a:t>
            </a:r>
          </a:p>
          <a:p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045200" y="11398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4. ท่ายืดเหยียดน่อง</a:t>
            </a:r>
          </a:p>
          <a:p>
            <a:pPr algn="thaiDi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ยืนหันหน้าเข้าผนัง ใช้แขนดันผนัง ก้าวขาเข้าหาผนังหนึ่งข้าง พร้อมงอเข่า และเหยียดขาด้านที่ต้องการยืดไปด้านหลังให้ตึงและออกแรงดันผนังไว้ เพื่อยืดกล้ามเนื้อน่อง ทำค้างไว้และสลับข้าง</a:t>
            </a:r>
          </a:p>
          <a:p>
            <a:pPr marL="0" indent="0">
              <a:buNone/>
            </a:pP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2050" name="Picture 2" descr="ท่ายืดแฮมสตริ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322" y="3518694"/>
            <a:ext cx="3245277" cy="2736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ท่ายืดน่อง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1" y="3518694"/>
            <a:ext cx="3042078" cy="25654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7499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972"/>
            <a:ext cx="12192000" cy="6884972"/>
          </a:xfrm>
          <a:prstGeom prst="rect">
            <a:avLst/>
          </a:prstGeom>
        </p:spPr>
      </p:pic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038225" y="1177924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5. ท่ายืดเหยียด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IT Band</a:t>
            </a:r>
          </a:p>
          <a:p>
            <a:pPr algn="thaiDi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ไขว้ขาด้านที่ต้องการยืดไปด้านหลัง จากนั้นให้เอียงตัวไปด้านเดียวกับขาที่ไขว้ไปด้านหลังและพยายามดันสะโพกมาด้านหน้า โดยกดฝ่าเท้าทั้ง 2 ข้างให้ติดพื้นไว้ ทำค้างไว้และสลับข้าง</a:t>
            </a:r>
          </a:p>
          <a:p>
            <a:pPr marL="0" indent="0">
              <a:buNone/>
            </a:pP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350000" y="1177924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6. ท่ายืดเหยียดต้นขาด้านใน</a:t>
            </a:r>
          </a:p>
          <a:p>
            <a:pPr algn="thaiDi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นั่งกับพื้น โดยนำฝ่าเท้าทั้งสองข้างมาประกบกันด้านหน้า ใช้มือจับเท้าทั้งสองข้าง และก้มตัวมาข้างหน้า โดยให้ข้อศอกกดเข่าทั้งสองข้างให้กางออก จนรู้สึกตึงบริเวณต้นขาด้านใน และทำค้างไว้</a:t>
            </a:r>
          </a:p>
          <a:p>
            <a:pPr marL="0" indent="0">
              <a:buNone/>
            </a:pP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3076" name="Picture 4" descr="ท่ายืด IT B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3353594"/>
            <a:ext cx="3479800" cy="29346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8" name="Picture 6" descr="ท่ายืดต้นขาด้านใน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50" y="3353593"/>
            <a:ext cx="3479800" cy="29346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6170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4972"/>
          </a:xfrm>
          <a:prstGeom prst="rect">
            <a:avLst/>
          </a:prstGeom>
        </p:spPr>
      </p:pic>
      <p:sp>
        <p:nvSpPr>
          <p:cNvPr id="2" name="แผนผังลำดับงาน: ตัวเชื่อมไปหน้าอื่น 1"/>
          <p:cNvSpPr/>
          <p:nvPr/>
        </p:nvSpPr>
        <p:spPr>
          <a:xfrm>
            <a:off x="711200" y="292100"/>
            <a:ext cx="6985000" cy="1333500"/>
          </a:xfrm>
          <a:prstGeom prst="flowChartOffpageConnector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กิจกรรมที่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นักเรียนฝึกปฎิบัติการเคลื่อนที่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1.</a:t>
            </a:r>
            <a:r>
              <a:rPr lang="th-TH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การเดิน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หมายถึงการเดินแบบธรรมดา แต่เพื่อความนิ่มนวลและสวยงามขึ้น ก็เพิ่มการย่อเข่าเข้าไปด้วย อาจจะ เดินไปข้างหน้าและเดินถอยหลังก็ได้</a:t>
            </a:r>
          </a:p>
          <a:p>
            <a:pPr marL="0" indent="0" algn="thaiDist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2. </a:t>
            </a:r>
            <a:r>
              <a:rPr lang="th-TH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การวิ่ง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การวิ่งแบบธรรมดาด้วยการใช้ปลายเท้าลงสู่พื้น</a:t>
            </a:r>
          </a:p>
          <a:p>
            <a:pPr marL="0" indent="0" algn="thaiDist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3.</a:t>
            </a:r>
            <a:r>
              <a:rPr lang="th-TH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การก้าวเท้าแล้วชิด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Two- Step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หมายถึงการก้าวเท้าไปข้างหน้า 1 ก้าว แล้วลากเท้าหลังมาชิดส้นเท้าหน้า เร็ว ๆ ขณะที่เท้าหลังมาชิดส้นเท้าหน้า ให้รีบก้าวหรือใสเท้าหน้าออกไปข้างหน้า เร็ว ๆ แล้วเริ่มต้นใหม่ จะเริ่มต้นด้วยเท้า ใดก่อนก็ได้ แล้วทำสลับกันไป ถ้าจะนับ เป็นจังหวะก็จะได้ดังนี้ 1-2-3 หรือ</a:t>
            </a:r>
          </a:p>
          <a:p>
            <a:pPr marL="0" indent="0" algn="thaiDist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4.</a:t>
            </a:r>
            <a:r>
              <a:rPr lang="th-TH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การสไลด์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Slide )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การก้าวเท้าออกไปทางข้าง เริ่มด้วยเท้าไหนก็ได้ ถ้าเริ่มเท้าซ้ายก็ก้าวออกไปทางข้างซ้าย ถ้าเริ่มเข้าขวาก็ก้าวออกไปทางข้างขวา เมื่อก้าวเท้าออกทางข้างแล้วก็ลากอีกเท้าหนึ่งมาชิด แล้วก็เริ่มต้นใหม่ ถ้าจะนับเป็นจังหวะก็จะได้ดังนี้ 1-2-3 หรือ ก้าว – ชิด – ก้าว</a:t>
            </a:r>
          </a:p>
        </p:txBody>
      </p:sp>
    </p:spTree>
    <p:extLst>
      <p:ext uri="{BB962C8B-B14F-4D97-AF65-F5344CB8AC3E}">
        <p14:creationId xmlns:p14="http://schemas.microsoft.com/office/powerpoint/2010/main" val="39000358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972"/>
            <a:ext cx="12192000" cy="6884972"/>
          </a:xfrm>
          <a:prstGeom prst="rect">
            <a:avLst/>
          </a:prstGeom>
        </p:spPr>
      </p:pic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838201"/>
            <a:ext cx="10515600" cy="3022600"/>
          </a:xfrm>
        </p:spPr>
        <p:txBody>
          <a:bodyPr>
            <a:normAutofit fontScale="92500"/>
          </a:bodyPr>
          <a:lstStyle/>
          <a:p>
            <a:pPr marL="0" indent="0" algn="thaiDist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5.</a:t>
            </a:r>
            <a:r>
              <a:rPr lang="th-TH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การกระโดดและลงเท้าเดียว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Hop)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การก้าวกระโดดเขย่ง เช่น เมื่อก้าวเท้าซ้ายออกไป ขณะที่ ยกเท้าขวาก้าวตามไปนั้นน้ำหนักตัว อยู่บนเท้าซ้าย ให้ใช้เท้าซ้ายถีบตัว กระโดดขึ้นโดยการใช้สปริงที่ข้อเท้า แล้วลงสู่พื้นด้วยเท้าซ้าย(เท้าเดิมนั้นเอง) ส่วนเท้าขวาให้ยกเท้าพ้นพื้นงอเข่าไว้ ถ้าจะนับเป็นจังหวะก็จะได้ 1- กระโดด หรือ ก้าว – กระโดด</a:t>
            </a:r>
          </a:p>
          <a:p>
            <a:pPr marL="0" indent="0" algn="thaiDist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6.</a:t>
            </a:r>
            <a:r>
              <a:rPr lang="th-TH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กระโดด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หมายถึงการกระโดดขึ้นจากพื้น ด้วยเท้าเดียวหรือสองเท้าแล้วลงสู่พื้น ด้วยเท้าเดียวหรือสองเท้า</a:t>
            </a:r>
          </a:p>
          <a:p>
            <a:pPr marL="0" indent="0" algn="thaiDist">
              <a:buNone/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7.</a:t>
            </a:r>
            <a:r>
              <a:rPr lang="th-TH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การก้าวกระโดดสลับเท้า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Skip)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วิ่งกระโดดก้าวเท้าซ้ายกระโดด ขึ้นเท้าซ้าย ก้าวขวากระโดดขวา การกระโดด ในที่นี้หมายถึงการทำ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Hop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นั่นเอง แต่เป็น การกระทำที่เร็วคล้ายกับวิ่ง</a:t>
            </a:r>
          </a:p>
        </p:txBody>
      </p:sp>
    </p:spTree>
    <p:extLst>
      <p:ext uri="{BB962C8B-B14F-4D97-AF65-F5344CB8AC3E}">
        <p14:creationId xmlns:p14="http://schemas.microsoft.com/office/powerpoint/2010/main" val="4163562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972"/>
            <a:ext cx="12192000" cy="6884972"/>
          </a:xfrm>
          <a:prstGeom prst="rect">
            <a:avLst/>
          </a:prstGeom>
        </p:spPr>
      </p:pic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533400" y="22574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 หมุนตัวส่งบอลไปด้านหลัง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half" idx="2"/>
          </p:nvPr>
        </p:nvSpPr>
        <p:spPr>
          <a:xfrm>
            <a:off x="6172200" y="2217737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 กระโดดจับบอลแล้วส่งบอลขณะลอยกลางอากาศ</a:t>
            </a:r>
          </a:p>
          <a:p>
            <a:endParaRPr lang="th-TH" b="1" dirty="0"/>
          </a:p>
        </p:txBody>
      </p:sp>
      <p:sp>
        <p:nvSpPr>
          <p:cNvPr id="3" name="คำบรรยายภาพแบบวงรี 2"/>
          <p:cNvSpPr/>
          <p:nvPr/>
        </p:nvSpPr>
        <p:spPr>
          <a:xfrm>
            <a:off x="444500" y="230188"/>
            <a:ext cx="8864600" cy="1460500"/>
          </a:xfrm>
          <a:prstGeom prst="wedgeEllipseCallou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9370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900" b="0" i="0" u="none" strike="noStrike" cap="none" normalizeH="0" baseline="0">
                <a:ln>
                  <a:noFill/>
                </a:ln>
                <a:solidFill>
                  <a:srgbClr val="464444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หมุนตัวส่งบอลไปด้านหลัง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rgbClr val="464444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  <a:endParaRPr kumimoji="0" lang="en-US" sz="17800" b="0" i="0" u="none" strike="noStrike" cap="none" normalizeH="0" baseline="0">
              <a:ln>
                <a:noFill/>
              </a:ln>
              <a:solidFill>
                <a:srgbClr val="464444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122" name="Picture 2" descr="http://www.oknation.net/blog/home/blog_data/793/22793/images/Theory/10-2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7" y="2863850"/>
            <a:ext cx="3438525" cy="2838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6" name="Picture 6" descr="http://www.oknation.net/blog/home/blog_data/793/22793/images/Theory/10-2h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551" y="2888464"/>
            <a:ext cx="3392898" cy="2838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กิจกรรมที่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การสร้างความคุ้นเคยกับลูกวอลเลย์บอล</a:t>
            </a:r>
          </a:p>
        </p:txBody>
      </p:sp>
    </p:spTree>
    <p:extLst>
      <p:ext uri="{BB962C8B-B14F-4D97-AF65-F5344CB8AC3E}">
        <p14:creationId xmlns:p14="http://schemas.microsoft.com/office/powerpoint/2010/main" val="57467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972"/>
            <a:ext cx="12192000" cy="6884972"/>
          </a:xfrm>
          <a:prstGeom prst="rect">
            <a:avLst/>
          </a:prstGeom>
        </p:spPr>
      </p:pic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63600" y="10890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 ส่งบอลไปด้านหลัง</a:t>
            </a:r>
          </a:p>
          <a:p>
            <a:endParaRPr lang="th-TH" dirty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84900" y="10890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4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 ส่งบอลไปด้านข้าง</a:t>
            </a:r>
          </a:p>
          <a:p>
            <a:endParaRPr lang="th-TH" dirty="0"/>
          </a:p>
        </p:txBody>
      </p:sp>
      <p:pic>
        <p:nvPicPr>
          <p:cNvPr id="6146" name="Picture 2" descr="http://www.oknation.net/blog/home/blog_data/793/22793/images/Theory/10-2i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982698"/>
            <a:ext cx="4000500" cy="26274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oknation.net/blog/home/blog_data/793/22793/images/Theory/10-2i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82698"/>
            <a:ext cx="4234999" cy="27544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13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820</Words>
  <Application>Microsoft Office PowerPoint</Application>
  <PresentationFormat>แบบจอกว้าง</PresentationFormat>
  <Paragraphs>38</Paragraphs>
  <Slides>11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DSN Newspaper</vt:lpstr>
      <vt:lpstr>Tahoma</vt:lpstr>
      <vt:lpstr>TH Sarabun New</vt:lpstr>
      <vt:lpstr>ธีมของ Office</vt:lpstr>
      <vt:lpstr>หน่วยการเรียนรู้ที่ 2 การบริหารร่างกาย การเคลื่อนไหว การสร้างความคุ้นเคย</vt:lpstr>
      <vt:lpstr>จุดประสงค์การเรียนรู้</vt:lpstr>
      <vt:lpstr>กิจกรรมที่ 1 นักเรียนบริหารร่างกายก่อนเล่นวอลเลย์บอล</vt:lpstr>
      <vt:lpstr>งานนำเสนอ PowerPoint</vt:lpstr>
      <vt:lpstr>งานนำเสนอ PowerPoint</vt:lpstr>
      <vt:lpstr>กิจกรรมที่ 2 นักเรียนฝึกปฎิบัติการเคลื่อนที่</vt:lpstr>
      <vt:lpstr>งานนำเสนอ PowerPoint</vt:lpstr>
      <vt:lpstr>กิจกรรมที่ 3 การสร้างความคุ้นเคยกับลูกวอลเลย์บอล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ความรู้ทั่วไปเกี่ยวกับกีฬาวอลเลย์บอล</dc:title>
  <dc:creator>User</dc:creator>
  <cp:lastModifiedBy>wiboon.sar@hotmail.com</cp:lastModifiedBy>
  <cp:revision>50</cp:revision>
  <dcterms:created xsi:type="dcterms:W3CDTF">2021-04-28T11:14:30Z</dcterms:created>
  <dcterms:modified xsi:type="dcterms:W3CDTF">2021-05-07T13:55:12Z</dcterms:modified>
</cp:coreProperties>
</file>