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7" r:id="rId10"/>
    <p:sldId id="268" r:id="rId11"/>
    <p:sldId id="280" r:id="rId1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648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6511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0345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078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4222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7720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56776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691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130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380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0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4B557-D193-40BE-B4D9-6A4E8AC853F9}" type="datetimeFigureOut">
              <a:rPr lang="th-TH" smtClean="0"/>
              <a:t>07/05/64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06D49-7470-47DC-B067-BD18E9E773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576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รูปภาพ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3" y="-11162"/>
            <a:ext cx="12215125" cy="6869162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th-TH" dirty="0"/>
            </a:b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หน่วยการเรียนรู้ที่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b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เรื่อง ความรู้ทั่วไปเกี่ยวกับกีฬาวอลเลย์บอล</a:t>
            </a:r>
            <a:b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ชั้นมัธยมศึกษาปีที่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769" y="4317068"/>
            <a:ext cx="2892425" cy="2676902"/>
          </a:xfrm>
          <a:prstGeom prst="ellipse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812800" y="4758910"/>
            <a:ext cx="9144000" cy="165576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จัดทำโดย</a:t>
            </a:r>
          </a:p>
          <a:p>
            <a:pPr algn="r"/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นายเอกชัย  ผาสุข</a:t>
            </a:r>
          </a:p>
          <a:p>
            <a:pPr algn="r"/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กลุ่มสาระการเรียนรู้สุขศึกษาและพลศึกษา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515600" y="227807"/>
            <a:ext cx="1435100" cy="4492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ชั่วโมงที่ 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42986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รูปภาพ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0"/>
            <a:ext cx="12293600" cy="7175500"/>
          </a:xfrm>
          <a:prstGeom prst="rect">
            <a:avLst/>
          </a:prstGeom>
        </p:spPr>
      </p:pic>
      <p:sp>
        <p:nvSpPr>
          <p:cNvPr id="4" name="คำบรรยายภาพแบบสี่เหลี่ยมมุมมน 3"/>
          <p:cNvSpPr/>
          <p:nvPr/>
        </p:nvSpPr>
        <p:spPr>
          <a:xfrm>
            <a:off x="2667000" y="571500"/>
            <a:ext cx="6426200" cy="1384300"/>
          </a:xfrm>
          <a:prstGeom prst="wedgeRoundRectCallou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22600" y="601662"/>
            <a:ext cx="6438900" cy="1325563"/>
          </a:xfrm>
        </p:spPr>
        <p:txBody>
          <a:bodyPr/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มารยาทของผู้ชมกีฬาวอลเลย์บอลที่ดี</a:t>
            </a:r>
          </a:p>
        </p:txBody>
      </p:sp>
      <p:sp>
        <p:nvSpPr>
          <p:cNvPr id="5" name="แผนผังลำดับงาน: ป้อนข้อมูลด้วยตนเอง 4"/>
          <p:cNvSpPr/>
          <p:nvPr/>
        </p:nvSpPr>
        <p:spPr>
          <a:xfrm>
            <a:off x="1727200" y="2120900"/>
            <a:ext cx="8128000" cy="3492500"/>
          </a:xfrm>
          <a:prstGeom prst="flowChartManualInpu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368550" y="2816225"/>
            <a:ext cx="7747000" cy="2797175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ปรบมือให้เกียรติเมื่อกรรมการผู้ตัดสินและนักกีฬาลงสนาม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ปรบมือแสดงความยินดีเมื่อผู้เล่นเล่นได้ดี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ไม่แสดงกิริยาท่าทางส่งเสียงยั่วยุให้ผู้เล่นไม่มีสมาธิหรือเกิดการทะเลาะวิวาท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ไม่ทำตัวเป็นผู้ตัดสินเอง เช่น ตะโกนด่าผู้ตัดสิน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ผู้ดูที่ดีควรรู้กติกาการแข่งขันกีฬาวอลเลย์บอลพอสมควร</a:t>
            </a:r>
          </a:p>
        </p:txBody>
      </p:sp>
    </p:spTree>
    <p:extLst>
      <p:ext uri="{BB962C8B-B14F-4D97-AF65-F5344CB8AC3E}">
        <p14:creationId xmlns:p14="http://schemas.microsoft.com/office/powerpoint/2010/main" val="148565810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2"/>
            <a:ext cx="12192000" cy="9144000"/>
          </a:xfrm>
          <a:prstGeom prst="rect">
            <a:avLst/>
          </a:prstGeom>
        </p:spPr>
      </p:pic>
      <p:sp>
        <p:nvSpPr>
          <p:cNvPr id="2" name="คำบรรยายภาพแบบเมฆ 1"/>
          <p:cNvSpPr/>
          <p:nvPr/>
        </p:nvSpPr>
        <p:spPr>
          <a:xfrm>
            <a:off x="4013200" y="749300"/>
            <a:ext cx="5994400" cy="1843310"/>
          </a:xfrm>
          <a:prstGeom prst="cloud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0" y="1341438"/>
            <a:ext cx="4876800" cy="71437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th-TH" sz="4000" b="1" dirty="0">
                <a:latin typeface="DSN Newspaper" panose="00000400000000000000" pitchFamily="2" charset="-34"/>
                <a:cs typeface="DSN Newspaper" panose="00000400000000000000" pitchFamily="2" charset="-34"/>
              </a:rPr>
              <a:t>ทำแบบทดสอบด้วยนะครับ.........</a:t>
            </a: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300" y="3299270"/>
            <a:ext cx="3352292" cy="345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51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รูปภาพ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0"/>
            <a:ext cx="12293600" cy="7175500"/>
          </a:xfrm>
          <a:prstGeom prst="rect">
            <a:avLst/>
          </a:prstGeom>
        </p:spPr>
      </p:pic>
      <p:sp>
        <p:nvSpPr>
          <p:cNvPr id="4" name="แผนผังลำดับงาน: ป้อนข้อมูลด้วยตนเอง 3"/>
          <p:cNvSpPr/>
          <p:nvPr/>
        </p:nvSpPr>
        <p:spPr>
          <a:xfrm>
            <a:off x="838200" y="318295"/>
            <a:ext cx="3606800" cy="1196975"/>
          </a:xfrm>
          <a:prstGeom prst="flowChartManualInpu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จุดประสงค์การเรียนรู้</a:t>
            </a:r>
          </a:p>
        </p:txBody>
      </p:sp>
      <p:sp>
        <p:nvSpPr>
          <p:cNvPr id="6" name="แผนผังลําดับงาน: กระบวนการสำรอง 5"/>
          <p:cNvSpPr/>
          <p:nvPr/>
        </p:nvSpPr>
        <p:spPr>
          <a:xfrm>
            <a:off x="1587500" y="1880395"/>
            <a:ext cx="8712200" cy="3963193"/>
          </a:xfrm>
          <a:prstGeom prst="flowChartAlternateProcess">
            <a:avLst/>
          </a:prstGeom>
          <a:effectLst>
            <a:softEdge rad="3175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892300" y="2616992"/>
            <a:ext cx="10096500" cy="4351338"/>
          </a:xfrm>
        </p:spPr>
        <p:txBody>
          <a:bodyPr/>
          <a:lstStyle/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บอกประวัติความเป็นมาของกีฬาวอลเลย์บอลได้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บอกประโยชน์ของกีฬาวอลเลย์บอลได้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บอกวิธีการเล่นกีฬาวอลเลย์บอลได้อย่างปลอดภัย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บอกถึงมารยาทของผู้เล่นและผู้ชมกีฬาวอลเลย์บอลได้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บอกถึงวิธีวิธีการดูแลรักษาอุปกรณ์กีฬาวอลเลย์บอลได้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ปฏิบัติตามระเบียบของการทำกิจกรรมเกี่ยวกับความรู้ทั่วไปของกีฬาวอลเลย์บอลได้</a:t>
            </a:r>
          </a:p>
        </p:txBody>
      </p:sp>
    </p:spTree>
    <p:extLst>
      <p:ext uri="{BB962C8B-B14F-4D97-AF65-F5344CB8AC3E}">
        <p14:creationId xmlns:p14="http://schemas.microsoft.com/office/powerpoint/2010/main" val="38304533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0"/>
            <a:ext cx="12293600" cy="7175500"/>
          </a:xfrm>
          <a:prstGeom prst="rect">
            <a:avLst/>
          </a:prstGeom>
        </p:spPr>
      </p:pic>
      <p:sp>
        <p:nvSpPr>
          <p:cNvPr id="4" name="แผนผังลำดับงาน: การเตรียมการ 3"/>
          <p:cNvSpPr/>
          <p:nvPr/>
        </p:nvSpPr>
        <p:spPr>
          <a:xfrm>
            <a:off x="393700" y="279401"/>
            <a:ext cx="7302500" cy="1473200"/>
          </a:xfrm>
          <a:prstGeom prst="flowChartPreparation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352425"/>
            <a:ext cx="10541000" cy="1325563"/>
          </a:xfrm>
        </p:spPr>
        <p:txBody>
          <a:bodyPr/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ประวัติความเป็นมาของกีฬาวอลเล่ย์บอล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6" name="พับมุม 5"/>
          <p:cNvSpPr/>
          <p:nvPr/>
        </p:nvSpPr>
        <p:spPr>
          <a:xfrm>
            <a:off x="838200" y="2032001"/>
            <a:ext cx="10769600" cy="3111500"/>
          </a:xfrm>
          <a:prstGeom prst="foldedCorner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softEdge rad="317500"/>
          </a:effectLst>
          <a:scene3d>
            <a:camera prst="obliqueBottomRigh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2219325"/>
            <a:ext cx="10617200" cy="4351338"/>
          </a:xfrm>
        </p:spPr>
        <p:txBody>
          <a:bodyPr/>
          <a:lstStyle/>
          <a:p>
            <a:pPr algn="thaiDist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กีฬาวอลเล่ย์บอลได้มีวิวัฒนาการมาจากกีฬาหลายประเภท จนมีลักษณะเฉพาะของตัวเองและเป็นที่นิยมเล่นกันมากในปัจจุบัน เป็นกีฬาที่ต้องใช้มือ แขน เท้า ความสุขุมเยือกเย็นกำลังและไหวพริบรวมถึงความสามัคคีในทีม นอกจากนี้เป็นกีฬาที่เล่นได้ทุกเพศทุกวัย ซึ่งได้รวบรวม</a:t>
            </a:r>
            <a:r>
              <a:rPr lang="th-TH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ประวั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ติไว้ดังนี้</a:t>
            </a:r>
          </a:p>
          <a:p>
            <a:pPr algn="thaiDist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กีฬาวอลเล่ย์บอลเริ่มขึ้นเมื่อปี พ.ศ. 2438 หรือ ค.ศ. 1895 โดย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นายวิลเลี่ยม จี มอร์แกน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Willia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G. Morgan)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ผู้อำนวยการฝ่ายพลศึกษาของสมาคม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 วาย.</a:t>
            </a:r>
            <a:r>
              <a:rPr lang="th-TH" b="1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เอ็ม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.ซี.เอ.เมือง</a:t>
            </a:r>
            <a:r>
              <a:rPr lang="th-TH" b="1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ฮอลโยค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Holyoke ) 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มลรัฐแมสซาชูเซตส์ </a:t>
            </a:r>
          </a:p>
          <a:p>
            <a:pPr marL="0" indent="0" algn="thaiDist"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(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Massachusetts ) 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ประเทศสหรัฐอเมริกาเป็นผู้คิดเกมการเล่นขึ้นมาด้วยเหตุผล 3 ประการ คือ 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23010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0"/>
            <a:ext cx="12293600" cy="7175500"/>
          </a:xfrm>
          <a:prstGeom prst="rect">
            <a:avLst/>
          </a:prstGeom>
        </p:spPr>
      </p:pic>
      <p:sp>
        <p:nvSpPr>
          <p:cNvPr id="4" name="พับมุม 3"/>
          <p:cNvSpPr/>
          <p:nvPr/>
        </p:nvSpPr>
        <p:spPr>
          <a:xfrm>
            <a:off x="434975" y="1187250"/>
            <a:ext cx="11214100" cy="4629349"/>
          </a:xfrm>
          <a:prstGeom prst="foldedCorner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softEdge rad="317500"/>
          </a:effectLst>
          <a:scene3d>
            <a:camera prst="obliqueBottomRigh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63600" y="1727201"/>
            <a:ext cx="10401300" cy="3848100"/>
          </a:xfrm>
        </p:spPr>
        <p:txBody>
          <a:bodyPr/>
          <a:lstStyle/>
          <a:p>
            <a:pPr marL="457200" lvl="1" indent="0" algn="thaiDist">
              <a:buNone/>
            </a:pPr>
            <a:r>
              <a:rPr 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1. ในฤดูหนาวหิมะตกจึงไม่สามารถเล่นกีฬากลางแจ้งได้เขาจึงคิดหาเกมการเล่นในร่ม โดยวิธีการเล่นแบบเบา ๆ และเล่นง่าย ๆ สามารถใช้เป็นกิจกรรมทางนันทนาการ และพักผ่อนหย่อนใจและผ่อนคลายความตึงเครียดได้ ซึ่งเหมาะกับนักธุรกิจที่มีอายุมากแทนการเล่นบาสเกตบอล ซึ่งเป็นเกมที่หนักมีการปะทะกันรุนแรงไม่เหมาะสมกับคนมีอายุมาก</a:t>
            </a:r>
          </a:p>
          <a:p>
            <a:pPr marL="0" indent="0" algn="thaiDist"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      2. เป็นกีฬาที่ใช้เล่นในโรงยิมเล็ก ๆ ในฤดูหนาวได้เพราะกีฬาวอลเล่ย์บอลใช้เนื้อที่น้อยผู้เล่นไม่ต้องวิ่งไปทั่วสนาม เพียงรักษาตำแหน่งของตนเท่านั้นเวลาเล่นจึงเหนื่อยน้อยกว่าการเล่นบาสเกตบอล คนมีอายุมาก ๆ ก็เล่นได้</a:t>
            </a:r>
          </a:p>
          <a:p>
            <a:pPr marL="0" indent="0" algn="thaiDist"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      3. เพื่อให้ผู้ใหญ่มีโอกาสเล่นร่วมกัน จะได้พบปะ มีความสัมพันธ์กันและสามารถพบปะกันในลักษณะการเล่นกีฬาได้ตลอดเวลา       </a:t>
            </a:r>
          </a:p>
          <a:p>
            <a:pPr marL="0" indent="0">
              <a:buNone/>
            </a:pP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" name="ลูกศรขวาท้ายขีด 1"/>
          <p:cNvSpPr/>
          <p:nvPr/>
        </p:nvSpPr>
        <p:spPr>
          <a:xfrm>
            <a:off x="863600" y="1816100"/>
            <a:ext cx="431800" cy="342900"/>
          </a:xfrm>
          <a:prstGeom prst="stripedRightArrow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ลูกศรขวาท้ายขีด 5"/>
          <p:cNvSpPr/>
          <p:nvPr/>
        </p:nvSpPr>
        <p:spPr>
          <a:xfrm>
            <a:off x="863600" y="4686298"/>
            <a:ext cx="431800" cy="342900"/>
          </a:xfrm>
          <a:prstGeom prst="stripedRightArrow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ลูกศรขวาท้ายขีด 6"/>
          <p:cNvSpPr/>
          <p:nvPr/>
        </p:nvSpPr>
        <p:spPr>
          <a:xfrm>
            <a:off x="863600" y="3422649"/>
            <a:ext cx="431800" cy="342900"/>
          </a:xfrm>
          <a:prstGeom prst="stripedRightArrow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823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0"/>
            <a:ext cx="12293600" cy="7175500"/>
          </a:xfrm>
          <a:prstGeom prst="rect">
            <a:avLst/>
          </a:prstGeom>
        </p:spPr>
      </p:pic>
      <p:sp>
        <p:nvSpPr>
          <p:cNvPr id="4" name="พับมุม 3"/>
          <p:cNvSpPr/>
          <p:nvPr/>
        </p:nvSpPr>
        <p:spPr>
          <a:xfrm>
            <a:off x="762000" y="1187250"/>
            <a:ext cx="10172700" cy="4629349"/>
          </a:xfrm>
          <a:prstGeom prst="foldedCorner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softEdge rad="317500"/>
          </a:effectLst>
          <a:scene3d>
            <a:camera prst="obliqueBottomRigh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47800" y="1676401"/>
            <a:ext cx="8750300" cy="3213100"/>
          </a:xfrm>
        </p:spPr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    ปี พ.ศ. 2439 หรือ ค.ศ. 1896 มีการประชุมสัมมนาผู้นำทางพลศึกษาที่วิทยาลัยสปริงฟิลด์(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Springfield College)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นายวิลเลียม จี มอร์แกนได้สาธิตวิธีการเล่นต่อหน้าที่ประชุมซึ่งศาสตราจารย์อัลเฟรด ที </a:t>
            </a:r>
            <a:r>
              <a:rPr lang="th-TH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เฮลสเตล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 (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Alfred T. </a:t>
            </a:r>
            <a:r>
              <a:rPr lang="en-US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Helstead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 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ได้เสนอแนะให้มอร์แกนเปลี่ยนจาก</a:t>
            </a:r>
            <a:r>
              <a:rPr lang="th-TH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มิน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โตเนต (</a:t>
            </a:r>
            <a:r>
              <a:rPr lang="en-US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Mintonette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 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เป็น วอลเล่ย์บอล (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Volleyball)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โดยให้ความเห็นว่าเป็นวิธีการเล่นลูกที่ตีโต้ลูกบอลให้ลอยข้ามตาข่ายไปมาในอากาศโดยผู้เล่นพยายามไม่ให้ลูกตกพื้น และปี พ.ศ. 2440 หรือ ค.ศ. 1897 ได้พิมพ์กติกาวอลเล่ย์บอลเผยแพร่ ต่อมากีฬาวอลเลย์บอลได้แพร่หลายและเป็นที่นิยมเล่นกันในหมู่ประชาชนชาวอเมริกาเป็นอย่างมาก เพราะเป็นเกมที่เล่นง่าย สามารถเล่นได้ตามชายทุ่งชายหาดและตามค่ายพักแรมทั่วไป</a:t>
            </a:r>
          </a:p>
        </p:txBody>
      </p:sp>
      <p:sp>
        <p:nvSpPr>
          <p:cNvPr id="2" name="เครื่องหมายบั้ง 1"/>
          <p:cNvSpPr/>
          <p:nvPr/>
        </p:nvSpPr>
        <p:spPr>
          <a:xfrm>
            <a:off x="1587500" y="1689102"/>
            <a:ext cx="368300" cy="355600"/>
          </a:xfrm>
          <a:prstGeom prst="chevr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3581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0"/>
            <a:ext cx="12293600" cy="7175500"/>
          </a:xfrm>
          <a:prstGeom prst="rect">
            <a:avLst/>
          </a:prstGeom>
        </p:spPr>
      </p:pic>
      <p:sp>
        <p:nvSpPr>
          <p:cNvPr id="4" name="พับมุม 3"/>
          <p:cNvSpPr/>
          <p:nvPr/>
        </p:nvSpPr>
        <p:spPr>
          <a:xfrm>
            <a:off x="571500" y="1777999"/>
            <a:ext cx="10947400" cy="3619501"/>
          </a:xfrm>
          <a:prstGeom prst="foldedCorner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softEdge rad="317500"/>
          </a:effectLst>
          <a:scene3d>
            <a:camera prst="obliqueBottomRigh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96950" y="1955799"/>
            <a:ext cx="10407650" cy="3263900"/>
          </a:xfrm>
        </p:spPr>
        <p:txBody>
          <a:bodyPr>
            <a:normAutofit lnSpcReduction="10000"/>
          </a:bodyPr>
          <a:lstStyle/>
          <a:p>
            <a:pPr algn="just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สมาพันธ์วอลเล่ย์บอลระหว่างชาติตั้งอยู่กรุงปารีสประเทศฝรั่งเศสเรียกว่า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                ParisHeadquartered International Volleyball Federation 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หรือ 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IVBF 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จัดตั้งในปี พ.ศ. 2490 หรือ ค.ศ. 1947</a:t>
            </a:r>
          </a:p>
          <a:p>
            <a:pPr algn="just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กีฬาวอลเล่ย์บอลได้มีการแข่งขันในกีฬาระดับโลกครั้งแรกคือ 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The World Championship Meets. 1</a:t>
            </a:r>
            <a:r>
              <a:rPr lang="en-US" baseline="30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st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 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ในปี พ.ศ.2492 หรือ ค.ศ. 1949 ที่เมือง 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Prague Czechoslovakia</a:t>
            </a:r>
          </a:p>
          <a:p>
            <a:pPr algn="just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ในปี พ.ศ. 2508 หรือ ค.ศ. 1965 ได้มีการแข่งขันวอลเล่ย์บอล 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World Cup  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ณ กรุง 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Warsaw 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ประเทศโปแลนด์และหลังจากนั้นก็ได้มีการแข่งขันกีฬาวอลเล่ย์บอลกันอย่างกว้างขวางและนับเป็น  กีฬานันทนาการที่นิยมเป็นอันดับ 3 ของโลก</a:t>
            </a:r>
          </a:p>
          <a:p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7161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0"/>
            <a:ext cx="12293600" cy="7175500"/>
          </a:xfrm>
          <a:prstGeom prst="rect">
            <a:avLst/>
          </a:prstGeom>
        </p:spPr>
      </p:pic>
      <p:sp>
        <p:nvSpPr>
          <p:cNvPr id="4" name="แผนผังลำดับงาน: ข้อมูลที่เก็บอยู่ 3"/>
          <p:cNvSpPr/>
          <p:nvPr/>
        </p:nvSpPr>
        <p:spPr>
          <a:xfrm>
            <a:off x="584200" y="452040"/>
            <a:ext cx="7632700" cy="1151732"/>
          </a:xfrm>
          <a:prstGeom prst="flowChartOnlineStorag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ประวัติกีฬาวอลเลย์บอลในประเทศไทย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327025" y="1999853"/>
            <a:ext cx="11537950" cy="4375943"/>
          </a:xfrm>
          <a:prstGeom prst="round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softEdge rad="317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00050" y="2125266"/>
            <a:ext cx="11391900" cy="4486275"/>
          </a:xfrm>
        </p:spPr>
        <p:txBody>
          <a:bodyPr>
            <a:normAutofit/>
          </a:bodyPr>
          <a:lstStyle/>
          <a:p>
            <a:pPr algn="thaiDist"/>
            <a:r>
              <a:rPr lang="th-TH" dirty="0"/>
              <a:t> 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ีฬาวอลเล่ย์บอลได้แพร่หลายเข้ามาในประเทศไทยตั้งแต่เมื่อใดไม่มีหลักฐานแน่ชัดแต่สันนิษฐานว่าประชาชนชาวไทยบางกลุ่มได้เริ่มเล่นและแข่งขันกีฬาวอลเล่ย์บอลมาตั้งแต่สมัยสงครามโลกครั้งที่ 2 เป็นต้น</a:t>
            </a:r>
          </a:p>
          <a:p>
            <a:pPr algn="thaiDist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ปี พ.ศ. 2477 กรมพลศึกษาได้จัดพิมพ์กติกาเผยแพร่โดยอาจารย์นพคุณ พงษ์สุวรรณซึ่งจัดให้มีการแข่งขันกีฬาประจำปีและบรรจุกีฬาวอลเล่ย์บอลหญิงเข้าไว้ในรายการแข่งขันเป็นครั้งแรกโดยใช้กติกาการเล่นระบบ 9 คนและตั้งแต่นั้นมากีฬาวอลเล่ย์บอลก็พัฒนาขึ้นมาโดยตลอดจนกระทั่งเมื่อวันที่ 1 พฤศจิกายน 2500 ได้มีการจัดตั้งสมาคมวอลเล่ย์บอลสมัครเล่นแห่งประเทศไทย 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Amature Volleyball Association of Thailand )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ขึ้นและเปลี่ยนระบบการแข่งขันเป็น 6 คน  และได้บรรจุเข้าในหลักสูตรชั้นมัธยมศึกษาตอนต้นเมื่อปี พ.ศ. 2521หลักสูตรชั้นมัธยมศึกษาตอนปลายเมื่อปี 2524 ปัจจุบันกีฬาวอลเล่ย์บอลได้รับความนิยมกันอย่างแพร่หลายทั้งในโรงเรียน วิทยาลัย มหาวิทยาลัยและจัดให้มีการแข่งขันเป็นระจำทุกปีโดยการดำเนินงานของสมาคมวอลเล่ย์บอลสมัครเล่นแห่งประเทศไทยและหน่วยงานอื่น ๆ ทั้งภาครัฐบาลและเอกชนที่ให้การสนับสนุนเป็นอย่างดี</a:t>
            </a:r>
          </a:p>
          <a:p>
            <a:endParaRPr lang="th-TH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3056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รูปภาพ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0"/>
            <a:ext cx="12293600" cy="7175500"/>
          </a:xfrm>
          <a:prstGeom prst="rect">
            <a:avLst/>
          </a:prstGeom>
        </p:spPr>
      </p:pic>
      <p:sp>
        <p:nvSpPr>
          <p:cNvPr id="4" name="แผนผังลำดับงาน: เทปเจาะรู 3"/>
          <p:cNvSpPr/>
          <p:nvPr/>
        </p:nvSpPr>
        <p:spPr>
          <a:xfrm>
            <a:off x="838200" y="476250"/>
            <a:ext cx="6324600" cy="1158875"/>
          </a:xfrm>
          <a:prstGeom prst="flowChartPunchedTap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426243"/>
            <a:ext cx="10515600" cy="1325563"/>
          </a:xfrm>
        </p:spPr>
        <p:txBody>
          <a:bodyPr/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การบำรุงรักษาอุปกรณ์กีฬาวอลเลย์บอล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2057400" y="1827211"/>
            <a:ext cx="8280400" cy="4811712"/>
          </a:xfrm>
          <a:prstGeom prst="round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  <a:softEdge rad="317500"/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92400" y="1936748"/>
            <a:ext cx="10515600" cy="47021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ลูกวอลเลย์บอล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ไม่ควรสูบลมครั้งแรกมากเกินไป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อย่าให้ลูกบอลแช่น้ำหรือถูกน้ำ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อย่าใช้เท้าเตะลูกบอลแรงๆ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อย่านั่งทับลูกบอลหรือใช้เท้าเหยียบ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ควรมีถุงเก็บลูกบอลที่สามารถป้องกันฝุ่นได้ดี</a:t>
            </a:r>
          </a:p>
          <a:p>
            <a:pPr marL="0" indent="0">
              <a:buNone/>
            </a:pPr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ตาข่ายวอลเลย์บอล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หากเป็นสนามกลางแจ้วควรเก็บทุกครั้งที่มีมีการเรียนหรือฝึกซ้อม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หากเป็นสนามในร่มควรลดความตึงของตาข่ายลงเมื่อไม่มีการเรียนหรือฝึกซ้อม</a:t>
            </a:r>
          </a:p>
        </p:txBody>
      </p:sp>
    </p:spTree>
    <p:extLst>
      <p:ext uri="{BB962C8B-B14F-4D97-AF65-F5344CB8AC3E}">
        <p14:creationId xmlns:p14="http://schemas.microsoft.com/office/powerpoint/2010/main" val="5735202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รูปภาพ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0" y="0"/>
            <a:ext cx="12293600" cy="7175500"/>
          </a:xfrm>
          <a:prstGeom prst="rect">
            <a:avLst/>
          </a:prstGeom>
        </p:spPr>
      </p:pic>
      <p:sp>
        <p:nvSpPr>
          <p:cNvPr id="4" name="แผนผังลำดับงาน: ตัวเชื่อมไปหน้าอื่น 3"/>
          <p:cNvSpPr/>
          <p:nvPr/>
        </p:nvSpPr>
        <p:spPr>
          <a:xfrm>
            <a:off x="1993900" y="368300"/>
            <a:ext cx="7696200" cy="1473200"/>
          </a:xfrm>
          <a:prstGeom prst="flowChartOffpageConnector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73300" y="390525"/>
            <a:ext cx="7188200" cy="1325563"/>
          </a:xfrm>
        </p:spPr>
        <p:txBody>
          <a:bodyPr/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มารยาทของการเป็นผู้เล่นกีฬาวอลเลย์บอลที่ดี</a:t>
            </a:r>
          </a:p>
        </p:txBody>
      </p:sp>
      <p:sp>
        <p:nvSpPr>
          <p:cNvPr id="5" name="แผนผังลำดับงาน: บัตร 4"/>
          <p:cNvSpPr/>
          <p:nvPr/>
        </p:nvSpPr>
        <p:spPr>
          <a:xfrm>
            <a:off x="1574800" y="2171700"/>
            <a:ext cx="8115300" cy="3505200"/>
          </a:xfrm>
          <a:prstGeom prst="flowChartPunchedCard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387600" y="2524125"/>
            <a:ext cx="7073900" cy="2797175"/>
          </a:xfrm>
        </p:spPr>
        <p:txBody>
          <a:bodyPr/>
          <a:lstStyle/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แต่งกายให้รัดกุม สุภาพ เรียบร้อย และปลอดภัย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ปฏิบัติตามกติกาอย่างเคร่งครัด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เชื้อฟังคำสั่งของหัวหน้าทีมและผู้ฝึกสอน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มีความตั้งใจในการฝึกซ้อมและมีความอดทน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ไม่สร้างความเดือดร้อนให้แก่เพื่อนร่วมทีมในขณะฝึกซ้อมหรือแข่งขัน</a:t>
            </a:r>
          </a:p>
        </p:txBody>
      </p:sp>
    </p:spTree>
    <p:extLst>
      <p:ext uri="{BB962C8B-B14F-4D97-AF65-F5344CB8AC3E}">
        <p14:creationId xmlns:p14="http://schemas.microsoft.com/office/powerpoint/2010/main" val="17985692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1060</Words>
  <Application>Microsoft Office PowerPoint</Application>
  <PresentationFormat>แบบจอกว้าง</PresentationFormat>
  <Paragraphs>49</Paragraphs>
  <Slides>11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DSN Newspaper</vt:lpstr>
      <vt:lpstr>TH Sarabun New</vt:lpstr>
      <vt:lpstr>ธีมของ Office</vt:lpstr>
      <vt:lpstr> หน่วยการเรียนรู้ที่ 1 เรื่อง ความรู้ทั่วไปเกี่ยวกับกีฬาวอลเลย์บอล ชั้นมัธยมศึกษาปีที่ 2</vt:lpstr>
      <vt:lpstr>จุดประสงค์การเรียนรู้</vt:lpstr>
      <vt:lpstr>ประวัติความเป็นมาของกีฬาวอลเล่ย์บอล</vt:lpstr>
      <vt:lpstr>งานนำเสนอ PowerPoint</vt:lpstr>
      <vt:lpstr>งานนำเสนอ PowerPoint</vt:lpstr>
      <vt:lpstr>งานนำเสนอ PowerPoint</vt:lpstr>
      <vt:lpstr>ประวัติกีฬาวอลเลย์บอลในประเทศไทย</vt:lpstr>
      <vt:lpstr>การบำรุงรักษาอุปกรณ์กีฬาวอลเลย์บอล</vt:lpstr>
      <vt:lpstr>มารยาทของการเป็นผู้เล่นกีฬาวอลเลย์บอลที่ดี</vt:lpstr>
      <vt:lpstr>มารยาทของผู้ชมกีฬาวอลเลย์บอลที่ดี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ความรู้ทั่วไปเกี่ยวกับกีฬาวอลเลย์บอล</dc:title>
  <dc:creator>User</dc:creator>
  <cp:lastModifiedBy>wiboon.sar@hotmail.com</cp:lastModifiedBy>
  <cp:revision>51</cp:revision>
  <dcterms:created xsi:type="dcterms:W3CDTF">2021-04-28T11:14:30Z</dcterms:created>
  <dcterms:modified xsi:type="dcterms:W3CDTF">2021-05-07T13:55:39Z</dcterms:modified>
</cp:coreProperties>
</file>